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pPr/>
              <a:t>23.03.2014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ssl.n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ssl.n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ssl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romso.kommune.no/information-in-english.147134.no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mso.kommune.no/loeypekart.123110.no.html" TargetMode="External"/><Relationship Id="rId2" Type="http://schemas.openxmlformats.org/officeDocument/2006/relationships/hyperlink" Target="http://www.tssl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eirik.blix@facilit.no" TargetMode="External"/><Relationship Id="rId3" Type="http://schemas.openxmlformats.org/officeDocument/2006/relationships/hyperlink" Target="mailto:tromso.skiskytter.lag@gmail.com" TargetMode="External"/><Relationship Id="rId7" Type="http://schemas.openxmlformats.org/officeDocument/2006/relationships/hyperlink" Target="mailto:johanne.raade@gmail.com" TargetMode="External"/><Relationship Id="rId2" Type="http://schemas.openxmlformats.org/officeDocument/2006/relationships/hyperlink" Target="http://www.tssl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omso.skiskytter.lag@gmail.com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arentsgames.n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r.no/place/Norway/Troms/Troms%C3%B8/Troms%C3%B8/" TargetMode="External"/><Relationship Id="rId2" Type="http://schemas.openxmlformats.org/officeDocument/2006/relationships/hyperlink" Target="mailto:troms@idrettsforbundet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tromsoskiklubb.no/langrenn/WEBCAM.htm" TargetMode="External"/><Relationship Id="rId4" Type="http://schemas.openxmlformats.org/officeDocument/2006/relationships/hyperlink" Target="http://weather.cs.uit.n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thlonworld.com/media/files/downloads/IBU_Rules_2012_cap3.pdf" TargetMode="External"/><Relationship Id="rId2" Type="http://schemas.openxmlformats.org/officeDocument/2006/relationships/hyperlink" Target="http://www.skiskyting.no/filestore/Regler/RevisjonNasjonalekonkurransereglerjuli2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 smtClean="0"/>
              <a:t>Biathlon</a:t>
            </a:r>
            <a:r>
              <a:rPr lang="nb-NO" dirty="0" smtClean="0"/>
              <a:t> </a:t>
            </a:r>
            <a:r>
              <a:rPr lang="nb-NO" dirty="0" err="1" smtClean="0"/>
              <a:t>Competition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060848"/>
            <a:ext cx="5238750" cy="1790700"/>
          </a:xfrm>
          <a:prstGeom prst="rect">
            <a:avLst/>
          </a:prstGeom>
        </p:spPr>
      </p:pic>
      <p:pic>
        <p:nvPicPr>
          <p:cNvPr id="6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55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1355" y="1280160"/>
            <a:ext cx="8042276" cy="530132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err="1" smtClean="0"/>
              <a:t>Event</a:t>
            </a:r>
            <a:r>
              <a:rPr lang="nb-NO" sz="3200" b="1" dirty="0" smtClean="0"/>
              <a:t> </a:t>
            </a:r>
            <a:r>
              <a:rPr lang="nb-NO" sz="3200" b="1" dirty="0" err="1" smtClean="0"/>
              <a:t>schedule</a:t>
            </a:r>
            <a:endParaRPr lang="nb-NO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1354" y="2225040"/>
            <a:ext cx="7605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 smtClean="0"/>
          </a:p>
          <a:p>
            <a:r>
              <a:rPr lang="en-GB" sz="1200" b="1" dirty="0" smtClean="0"/>
              <a:t>				</a:t>
            </a:r>
          </a:p>
          <a:p>
            <a:r>
              <a:rPr lang="en-GB" sz="1200" b="1" dirty="0" smtClean="0"/>
              <a:t>Friday </a:t>
            </a:r>
            <a:r>
              <a:rPr lang="en-GB" sz="1200" b="1" dirty="0"/>
              <a:t>4</a:t>
            </a:r>
            <a:r>
              <a:rPr lang="en-GB" sz="1200" b="1" baseline="30000" dirty="0" smtClean="0"/>
              <a:t>th</a:t>
            </a:r>
            <a:r>
              <a:rPr lang="en-GB" sz="1200" b="1" dirty="0" smtClean="0"/>
              <a:t> 		Arrival and accommodation</a:t>
            </a:r>
          </a:p>
          <a:p>
            <a:r>
              <a:rPr lang="en-GB" sz="1200" b="1" dirty="0" smtClean="0"/>
              <a:t>				</a:t>
            </a:r>
          </a:p>
          <a:p>
            <a:r>
              <a:rPr lang="en-GB" sz="1200" b="1" dirty="0" smtClean="0"/>
              <a:t>		14.00-17.00		Official training</a:t>
            </a:r>
          </a:p>
          <a:p>
            <a:r>
              <a:rPr lang="en-GB" sz="1200" b="1" dirty="0" smtClean="0"/>
              <a:t>		18.00 		Team Captain meeting at hotel (election of jury)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Saturday </a:t>
            </a:r>
            <a:r>
              <a:rPr lang="en-GB" sz="1200" b="1" dirty="0"/>
              <a:t>5</a:t>
            </a:r>
            <a:r>
              <a:rPr lang="en-GB" sz="1200" b="1" baseline="30000" dirty="0" smtClean="0"/>
              <a:t>th</a:t>
            </a:r>
            <a:r>
              <a:rPr lang="en-GB" sz="1200" b="1" dirty="0" smtClean="0"/>
              <a:t>		09.30-10.45		Zeroing Sprint</a:t>
            </a:r>
          </a:p>
          <a:p>
            <a:r>
              <a:rPr lang="en-GB" sz="1200" b="1" dirty="0" smtClean="0"/>
              <a:t>		11.30		First start sprint </a:t>
            </a:r>
            <a:r>
              <a:rPr lang="nb-NO" sz="1200" b="1" dirty="0"/>
              <a:t>	</a:t>
            </a:r>
            <a:r>
              <a:rPr lang="nb-NO" sz="1200" b="1" dirty="0" smtClean="0"/>
              <a:t>	</a:t>
            </a:r>
            <a:endParaRPr lang="en-GB" sz="1200" b="1" dirty="0" smtClean="0"/>
          </a:p>
          <a:p>
            <a:r>
              <a:rPr lang="en-GB" sz="1200" b="1" dirty="0" smtClean="0"/>
              <a:t>						</a:t>
            </a:r>
          </a:p>
          <a:p>
            <a:r>
              <a:rPr lang="nb-NO" sz="1200" b="1" dirty="0" err="1"/>
              <a:t>Sunday</a:t>
            </a:r>
            <a:r>
              <a:rPr lang="nb-NO" sz="1200" b="1" dirty="0"/>
              <a:t> </a:t>
            </a:r>
            <a:r>
              <a:rPr lang="nb-NO" sz="1200" b="1" dirty="0" smtClean="0"/>
              <a:t>6</a:t>
            </a:r>
            <a:r>
              <a:rPr lang="en-GB" sz="1200" b="1" baseline="30000" dirty="0" err="1"/>
              <a:t>th</a:t>
            </a:r>
            <a:r>
              <a:rPr lang="nb-NO" sz="1200" b="1" dirty="0" smtClean="0"/>
              <a:t> </a:t>
            </a:r>
            <a:r>
              <a:rPr lang="nb-NO" sz="1200" dirty="0"/>
              <a:t>	</a:t>
            </a:r>
            <a:r>
              <a:rPr lang="nb-NO" sz="1200" dirty="0" smtClean="0"/>
              <a:t>	</a:t>
            </a:r>
            <a:r>
              <a:rPr lang="nb-NO" sz="1200" b="1" dirty="0" smtClean="0"/>
              <a:t>09.30-</a:t>
            </a:r>
            <a:r>
              <a:rPr lang="en-GB" sz="1200" b="1" dirty="0" smtClean="0"/>
              <a:t>10.45</a:t>
            </a:r>
            <a:r>
              <a:rPr lang="nb-NO" sz="1200" b="1" dirty="0"/>
              <a:t>		</a:t>
            </a:r>
            <a:r>
              <a:rPr lang="nb-NO" sz="1200" b="1" dirty="0" err="1"/>
              <a:t>Zeroing</a:t>
            </a:r>
            <a:r>
              <a:rPr lang="nb-NO" sz="1200" b="1" dirty="0"/>
              <a:t>  Mass start</a:t>
            </a:r>
          </a:p>
          <a:p>
            <a:r>
              <a:rPr lang="nb-NO" sz="1200" b="1" dirty="0"/>
              <a:t>		</a:t>
            </a:r>
            <a:r>
              <a:rPr lang="nb-NO" sz="1200" b="1" dirty="0" smtClean="0"/>
              <a:t>11.30</a:t>
            </a:r>
            <a:r>
              <a:rPr lang="nb-NO" sz="1200" b="1" dirty="0"/>
              <a:t>		</a:t>
            </a:r>
            <a:r>
              <a:rPr lang="nb-NO" sz="1200" b="1" dirty="0" smtClean="0"/>
              <a:t>First start </a:t>
            </a:r>
            <a:r>
              <a:rPr lang="nb-NO" sz="1200" b="1" dirty="0"/>
              <a:t>Mass start</a:t>
            </a:r>
          </a:p>
          <a:p>
            <a:r>
              <a:rPr lang="nb-NO" sz="1200" b="1" dirty="0" smtClean="0"/>
              <a:t>				</a:t>
            </a:r>
          </a:p>
          <a:p>
            <a:endParaRPr lang="nb-NO" sz="1200" b="1" dirty="0"/>
          </a:p>
          <a:p>
            <a:endParaRPr lang="nb-NO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4592" y="5028022"/>
            <a:ext cx="4240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Course </a:t>
            </a:r>
            <a:r>
              <a:rPr lang="nb-NO" sz="1400" dirty="0" err="1" smtClean="0"/>
              <a:t>maps</a:t>
            </a:r>
            <a:r>
              <a:rPr lang="nb-NO" sz="1400" dirty="0" smtClean="0"/>
              <a:t>, start lists and </a:t>
            </a:r>
            <a:r>
              <a:rPr lang="nb-NO" sz="1400" dirty="0" err="1" smtClean="0"/>
              <a:t>results</a:t>
            </a:r>
            <a:r>
              <a:rPr lang="nb-NO" sz="1400" dirty="0" smtClean="0"/>
              <a:t> </a:t>
            </a:r>
            <a:r>
              <a:rPr lang="nb-NO" sz="1400" dirty="0" err="1" smtClean="0"/>
              <a:t>will</a:t>
            </a:r>
            <a:r>
              <a:rPr lang="nb-NO" sz="1400" dirty="0" smtClean="0"/>
              <a:t> be </a:t>
            </a:r>
            <a:r>
              <a:rPr lang="nb-NO" sz="1400" dirty="0" err="1" smtClean="0"/>
              <a:t>accessible</a:t>
            </a:r>
            <a:r>
              <a:rPr lang="nb-NO" sz="1400" dirty="0" smtClean="0"/>
              <a:t> at:</a:t>
            </a:r>
          </a:p>
          <a:p>
            <a:r>
              <a:rPr lang="nb-NO" sz="1400" dirty="0" smtClean="0"/>
              <a:t> </a:t>
            </a:r>
            <a:r>
              <a:rPr lang="en-US" sz="1400" dirty="0" smtClean="0">
                <a:hlinkClick r:id="rId2"/>
              </a:rPr>
              <a:t>www.tssl.no</a:t>
            </a:r>
            <a:endParaRPr lang="en-US" sz="1400" dirty="0" smtClean="0"/>
          </a:p>
          <a:p>
            <a:endParaRPr lang="en-US" sz="1400" dirty="0" smtClean="0"/>
          </a:p>
          <a:p>
            <a:endParaRPr lang="nb-NO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49160" y="5555076"/>
            <a:ext cx="4291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/>
              <a:t>Any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changes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will</a:t>
            </a:r>
            <a:r>
              <a:rPr lang="nb-NO" sz="1400" b="1" dirty="0" smtClean="0"/>
              <a:t> be </a:t>
            </a:r>
            <a:r>
              <a:rPr lang="nb-NO" sz="1400" b="1" dirty="0" err="1" smtClean="0"/>
              <a:t>announced</a:t>
            </a:r>
            <a:r>
              <a:rPr lang="nb-NO" sz="1400" b="1" dirty="0" smtClean="0"/>
              <a:t> at the web </a:t>
            </a:r>
            <a:r>
              <a:rPr lang="nb-NO" sz="1400" b="1" dirty="0" err="1" smtClean="0"/>
              <a:t>site</a:t>
            </a:r>
            <a:r>
              <a:rPr lang="nb-NO" sz="1400" b="1" dirty="0" smtClean="0"/>
              <a:t>!</a:t>
            </a:r>
            <a:endParaRPr lang="nb-NO" sz="1400" b="1" dirty="0"/>
          </a:p>
        </p:txBody>
      </p:sp>
      <p:pic>
        <p:nvPicPr>
          <p:cNvPr id="13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3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600" y="332657"/>
            <a:ext cx="8042276" cy="1080120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 err="1" smtClean="0"/>
              <a:t>Saturday</a:t>
            </a:r>
            <a:r>
              <a:rPr lang="nb-NO" sz="1400" b="1" dirty="0" smtClean="0"/>
              <a:t> april </a:t>
            </a:r>
            <a:r>
              <a:rPr lang="nb-NO" sz="1400" b="1" dirty="0"/>
              <a:t>5</a:t>
            </a:r>
            <a:r>
              <a:rPr lang="nb-NO" sz="1400" b="1" dirty="0" smtClean="0"/>
              <a:t>th</a:t>
            </a:r>
            <a:br>
              <a:rPr lang="nb-NO" sz="1400" b="1" dirty="0" smtClean="0"/>
            </a:br>
            <a:r>
              <a:rPr lang="nb-NO" sz="1400" b="1" dirty="0" err="1" smtClean="0"/>
              <a:t>Classes</a:t>
            </a:r>
            <a:r>
              <a:rPr lang="nb-NO" sz="1400" b="1" dirty="0" smtClean="0"/>
              <a:t> and </a:t>
            </a:r>
            <a:r>
              <a:rPr lang="nb-NO" sz="1400" b="1" dirty="0" err="1" smtClean="0"/>
              <a:t>course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lengths</a:t>
            </a:r>
            <a:r>
              <a:rPr lang="nb-NO" sz="1400" b="1" dirty="0" smtClean="0"/>
              <a:t>; Sprint</a:t>
            </a:r>
            <a:endParaRPr lang="nb-NO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500" y="1412776"/>
            <a:ext cx="83680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200" b="1" dirty="0" smtClean="0"/>
          </a:p>
          <a:p>
            <a:r>
              <a:rPr lang="nb-NO" sz="1200" b="1" dirty="0" err="1" smtClean="0"/>
              <a:t>Women</a:t>
            </a:r>
            <a:r>
              <a:rPr lang="nb-NO" sz="1200" b="1" dirty="0" smtClean="0"/>
              <a:t>		Course </a:t>
            </a:r>
            <a:r>
              <a:rPr lang="nb-NO" sz="1200" b="1" dirty="0" err="1" smtClean="0"/>
              <a:t>approx</a:t>
            </a:r>
            <a:r>
              <a:rPr lang="nb-NO" sz="1200" b="1" dirty="0" smtClean="0"/>
              <a:t>.		</a:t>
            </a:r>
            <a:r>
              <a:rPr lang="nb-NO" sz="1200" b="1" dirty="0" err="1" smtClean="0"/>
              <a:t>Posisition</a:t>
            </a:r>
            <a:r>
              <a:rPr lang="nb-NO" sz="1200" b="1" dirty="0" smtClean="0"/>
              <a:t>		</a:t>
            </a:r>
            <a:r>
              <a:rPr lang="nb-NO" sz="1200" b="1" dirty="0" err="1" smtClean="0"/>
              <a:t>Penalty</a:t>
            </a:r>
            <a:r>
              <a:rPr lang="nb-NO" sz="1200" b="1" dirty="0" smtClean="0"/>
              <a:t> </a:t>
            </a:r>
          </a:p>
          <a:p>
            <a:r>
              <a:rPr lang="nb-NO" sz="1200" b="1" dirty="0" smtClean="0"/>
              <a:t>14/15 </a:t>
            </a:r>
            <a:r>
              <a:rPr lang="nb-NO" sz="1200" b="1" dirty="0"/>
              <a:t>yrs (*) </a:t>
            </a:r>
            <a:r>
              <a:rPr lang="nb-NO" sz="1200" b="1" dirty="0" smtClean="0"/>
              <a:t>		4,5 km (1.5km + 1,5km + 1.5km)	</a:t>
            </a:r>
            <a:r>
              <a:rPr lang="nb-NO" sz="1200" b="1" dirty="0" err="1" smtClean="0"/>
              <a:t>prone-prone</a:t>
            </a:r>
            <a:r>
              <a:rPr lang="nb-NO" sz="1200" b="1" dirty="0" smtClean="0"/>
              <a:t>		100m</a:t>
            </a:r>
          </a:p>
          <a:p>
            <a:r>
              <a:rPr lang="nb-NO" sz="1200" b="1" dirty="0" smtClean="0"/>
              <a:t>16/17 yrs (*)		6 km (2km + 2km + 2km)		</a:t>
            </a:r>
            <a:r>
              <a:rPr lang="nb-NO" sz="1200" b="1" dirty="0" err="1" smtClean="0"/>
              <a:t>prone-standing</a:t>
            </a:r>
            <a:r>
              <a:rPr lang="nb-NO" sz="1200" b="1" dirty="0" smtClean="0"/>
              <a:t>	150m </a:t>
            </a:r>
          </a:p>
          <a:p>
            <a:r>
              <a:rPr lang="nb-NO" sz="1200" b="1" dirty="0" smtClean="0"/>
              <a:t>18/19 yrs		6 km (2km + 2km + 2km)		</a:t>
            </a:r>
            <a:r>
              <a:rPr lang="nb-NO" sz="1200" b="1" dirty="0" err="1" smtClean="0"/>
              <a:t>prone-standing</a:t>
            </a:r>
            <a:r>
              <a:rPr lang="nb-NO" sz="1200" b="1" dirty="0" smtClean="0"/>
              <a:t>	150m </a:t>
            </a:r>
          </a:p>
          <a:p>
            <a:r>
              <a:rPr lang="nb-NO" sz="1200" b="1" dirty="0" smtClean="0"/>
              <a:t>20/21 yrs		7 km (2km + 2km + </a:t>
            </a:r>
            <a:r>
              <a:rPr lang="nb-NO" sz="1200" b="1" dirty="0"/>
              <a:t>3</a:t>
            </a:r>
            <a:r>
              <a:rPr lang="nb-NO" sz="1200" b="1" dirty="0" smtClean="0"/>
              <a:t>km)		</a:t>
            </a:r>
            <a:r>
              <a:rPr lang="nb-NO" sz="1200" b="1" dirty="0" err="1" smtClean="0"/>
              <a:t>prone-standing</a:t>
            </a:r>
            <a:r>
              <a:rPr lang="nb-NO" sz="1200" b="1" dirty="0" smtClean="0"/>
              <a:t>	150m </a:t>
            </a:r>
          </a:p>
          <a:p>
            <a:endParaRPr lang="nb-NO" sz="1200" b="1" dirty="0"/>
          </a:p>
          <a:p>
            <a:r>
              <a:rPr lang="nb-NO" sz="1200" b="1" dirty="0"/>
              <a:t>Men</a:t>
            </a:r>
          </a:p>
          <a:p>
            <a:r>
              <a:rPr lang="nb-NO" sz="1200" b="1" dirty="0"/>
              <a:t>14/15 yrs (*) 		5 km (1,5km + 1,5km + 2km)		</a:t>
            </a:r>
            <a:r>
              <a:rPr lang="nb-NO" sz="1200" b="1" dirty="0" err="1"/>
              <a:t>prone-prone</a:t>
            </a:r>
            <a:r>
              <a:rPr lang="nb-NO" sz="1200" b="1" dirty="0"/>
              <a:t>		100m</a:t>
            </a:r>
          </a:p>
          <a:p>
            <a:r>
              <a:rPr lang="nb-NO" sz="1200" b="1" dirty="0"/>
              <a:t>16/17 yrs (*) 		7 km (2km + 2km + 3km) 		</a:t>
            </a:r>
            <a:r>
              <a:rPr lang="nb-NO" sz="1200" b="1" dirty="0" err="1"/>
              <a:t>prone-standing</a:t>
            </a:r>
            <a:r>
              <a:rPr lang="nb-NO" sz="1200" b="1" dirty="0"/>
              <a:t>	150m </a:t>
            </a:r>
          </a:p>
          <a:p>
            <a:r>
              <a:rPr lang="nb-NO" sz="1200" b="1" dirty="0"/>
              <a:t>18/19 yrs		7 km (2km + 2km + 3km) 		</a:t>
            </a:r>
            <a:r>
              <a:rPr lang="nb-NO" sz="1200" b="1" dirty="0" err="1"/>
              <a:t>prone-standing</a:t>
            </a:r>
            <a:r>
              <a:rPr lang="nb-NO" sz="1200" b="1" dirty="0"/>
              <a:t>	150m </a:t>
            </a:r>
          </a:p>
          <a:p>
            <a:r>
              <a:rPr lang="nb-NO" sz="1200" b="1" dirty="0"/>
              <a:t>20/21 yrs		9 km (3km + 3km + 3km)		</a:t>
            </a:r>
            <a:r>
              <a:rPr lang="nb-NO" sz="1200" b="1" dirty="0" err="1"/>
              <a:t>prone-standing</a:t>
            </a:r>
            <a:r>
              <a:rPr lang="nb-NO" sz="1200" b="1" dirty="0"/>
              <a:t>	150m </a:t>
            </a:r>
          </a:p>
          <a:p>
            <a:endParaRPr lang="nb-NO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88633" y="5764926"/>
            <a:ext cx="9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 smtClean="0">
                <a:hlinkClick r:id="rId2"/>
              </a:rPr>
              <a:t>www.tssl.no</a:t>
            </a:r>
            <a:endParaRPr lang="nb-NO" sz="1200" b="1" dirty="0" smtClean="0"/>
          </a:p>
          <a:p>
            <a:pPr algn="ctr"/>
            <a:endParaRPr lang="nb-NO" sz="1200" b="1" dirty="0" smtClean="0"/>
          </a:p>
          <a:p>
            <a:pPr algn="ctr"/>
            <a:endParaRPr lang="nb-NO" sz="1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58720" y="6184971"/>
            <a:ext cx="3704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err="1" smtClean="0"/>
              <a:t>Any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changes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will</a:t>
            </a:r>
            <a:r>
              <a:rPr lang="nb-NO" sz="1200" b="1" dirty="0" smtClean="0"/>
              <a:t> be </a:t>
            </a:r>
            <a:r>
              <a:rPr lang="nb-NO" sz="1200" b="1" dirty="0" err="1" smtClean="0"/>
              <a:t>announced</a:t>
            </a:r>
            <a:r>
              <a:rPr lang="nb-NO" sz="1200" b="1" dirty="0" smtClean="0"/>
              <a:t> at the web </a:t>
            </a:r>
            <a:r>
              <a:rPr lang="nb-NO" sz="1200" b="1" dirty="0" err="1" smtClean="0"/>
              <a:t>site</a:t>
            </a:r>
            <a:r>
              <a:rPr lang="nb-NO" sz="1200" b="1" dirty="0" smtClean="0"/>
              <a:t>!</a:t>
            </a:r>
            <a:endParaRPr lang="nb-NO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5600" y="5373216"/>
            <a:ext cx="34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(*) </a:t>
            </a:r>
            <a:r>
              <a:rPr lang="nb-NO" sz="1200" b="1" dirty="0" smtClean="0"/>
              <a:t>Rifles </a:t>
            </a:r>
            <a:r>
              <a:rPr lang="nb-NO" sz="1200" b="1" dirty="0" err="1" smtClean="0"/>
              <a:t>fixed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on</a:t>
            </a:r>
            <a:r>
              <a:rPr lang="nb-NO" sz="1200" b="1" dirty="0" smtClean="0"/>
              <a:t> mats </a:t>
            </a:r>
            <a:r>
              <a:rPr lang="nb-NO" sz="1200" b="1" dirty="0"/>
              <a:t>for 14/15 </a:t>
            </a:r>
            <a:r>
              <a:rPr lang="nb-NO" sz="1200" b="1" dirty="0" smtClean="0"/>
              <a:t>yrs and 16/17 </a:t>
            </a:r>
            <a:r>
              <a:rPr lang="nb-NO" sz="1200" b="1" dirty="0"/>
              <a:t>yrs</a:t>
            </a:r>
            <a:endParaRPr lang="nb-NO" sz="1200" b="1" dirty="0" smtClean="0"/>
          </a:p>
          <a:p>
            <a:endParaRPr lang="nb-NO" sz="1200" b="1" dirty="0"/>
          </a:p>
        </p:txBody>
      </p:sp>
      <p:pic>
        <p:nvPicPr>
          <p:cNvPr id="15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7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600" y="332657"/>
            <a:ext cx="8042276" cy="1080120"/>
          </a:xfrm>
        </p:spPr>
        <p:txBody>
          <a:bodyPr>
            <a:normAutofit/>
          </a:bodyPr>
          <a:lstStyle/>
          <a:p>
            <a:pPr algn="l"/>
            <a:r>
              <a:rPr lang="nb-NO" sz="1400" b="1" dirty="0" err="1" smtClean="0"/>
              <a:t>Sunday</a:t>
            </a:r>
            <a:r>
              <a:rPr lang="nb-NO" sz="1400" b="1" dirty="0" smtClean="0"/>
              <a:t> april 6th</a:t>
            </a:r>
            <a:br>
              <a:rPr lang="nb-NO" sz="1400" b="1" dirty="0" smtClean="0"/>
            </a:br>
            <a:r>
              <a:rPr lang="nb-NO" sz="1400" b="1" dirty="0" err="1" smtClean="0"/>
              <a:t>Classes</a:t>
            </a:r>
            <a:r>
              <a:rPr lang="nb-NO" sz="1400" b="1" dirty="0" smtClean="0"/>
              <a:t> and </a:t>
            </a:r>
            <a:r>
              <a:rPr lang="nb-NO" sz="1400" b="1" dirty="0" err="1" smtClean="0"/>
              <a:t>course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lengths</a:t>
            </a:r>
            <a:r>
              <a:rPr lang="nb-NO" sz="1400" b="1" dirty="0" smtClean="0"/>
              <a:t>; Mass start</a:t>
            </a:r>
            <a:endParaRPr lang="nb-NO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412776"/>
            <a:ext cx="89427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200" b="1" dirty="0" smtClean="0"/>
          </a:p>
          <a:p>
            <a:r>
              <a:rPr lang="nb-NO" sz="1200" b="1" dirty="0" err="1" smtClean="0"/>
              <a:t>Women</a:t>
            </a:r>
            <a:r>
              <a:rPr lang="nb-NO" sz="1200" b="1" dirty="0" smtClean="0"/>
              <a:t>		Course </a:t>
            </a:r>
            <a:r>
              <a:rPr lang="nb-NO" sz="1200" b="1" dirty="0" err="1" smtClean="0"/>
              <a:t>approx</a:t>
            </a:r>
            <a:r>
              <a:rPr lang="nb-NO" sz="1200" b="1" dirty="0" smtClean="0"/>
              <a:t>.			</a:t>
            </a:r>
            <a:r>
              <a:rPr lang="nb-NO" sz="1200" b="1" dirty="0" err="1" smtClean="0"/>
              <a:t>Posisition</a:t>
            </a:r>
            <a:r>
              <a:rPr lang="nb-NO" sz="1200" b="1" dirty="0" smtClean="0"/>
              <a:t>			</a:t>
            </a:r>
            <a:r>
              <a:rPr lang="nb-NO" sz="1200" b="1" dirty="0" err="1" smtClean="0"/>
              <a:t>Penalty</a:t>
            </a:r>
            <a:r>
              <a:rPr lang="nb-NO" sz="1200" b="1" dirty="0" smtClean="0"/>
              <a:t> </a:t>
            </a:r>
          </a:p>
          <a:p>
            <a:r>
              <a:rPr lang="nb-NO" sz="1200" b="1" dirty="0" smtClean="0"/>
              <a:t>14/15 </a:t>
            </a:r>
            <a:r>
              <a:rPr lang="nb-NO" sz="1200" b="1" dirty="0"/>
              <a:t>yrs (*) </a:t>
            </a:r>
            <a:r>
              <a:rPr lang="nb-NO" sz="1200" b="1" dirty="0" smtClean="0"/>
              <a:t>		4,5 km (1.5km + 1,5km + 1.5km)		</a:t>
            </a:r>
            <a:r>
              <a:rPr lang="nb-NO" sz="1200" b="1" dirty="0" err="1" smtClean="0"/>
              <a:t>prone-prone</a:t>
            </a:r>
            <a:r>
              <a:rPr lang="nb-NO" sz="1200" b="1" dirty="0" smtClean="0"/>
              <a:t>			100m</a:t>
            </a:r>
          </a:p>
          <a:p>
            <a:r>
              <a:rPr lang="nb-NO" sz="1200" b="1" dirty="0" smtClean="0"/>
              <a:t>16/17 yrs (*)		7,5 km </a:t>
            </a:r>
            <a:r>
              <a:rPr lang="nb-NO" sz="1200" b="1" dirty="0"/>
              <a:t>(</a:t>
            </a:r>
            <a:r>
              <a:rPr lang="nb-NO" sz="1200" b="1" dirty="0" smtClean="0"/>
              <a:t>1.5km+1,5km+1.5km+1,5km+1.5km)	</a:t>
            </a:r>
            <a:r>
              <a:rPr lang="nb-NO" sz="1200" b="1" dirty="0" err="1" smtClean="0"/>
              <a:t>prone-prone-standing-standing</a:t>
            </a:r>
            <a:r>
              <a:rPr lang="nb-NO" sz="1200" b="1" dirty="0" smtClean="0"/>
              <a:t>	150m </a:t>
            </a:r>
          </a:p>
          <a:p>
            <a:r>
              <a:rPr lang="nb-NO" sz="1200" b="1" dirty="0" smtClean="0"/>
              <a:t>18/19 yrs		7,5 </a:t>
            </a:r>
            <a:r>
              <a:rPr lang="nb-NO" sz="1200" b="1" dirty="0"/>
              <a:t>km (1.5km+1,5km+1.5km+1,5km+1.5km) </a:t>
            </a:r>
            <a:r>
              <a:rPr lang="nb-NO" sz="1200" b="1" dirty="0" smtClean="0"/>
              <a:t>	</a:t>
            </a:r>
            <a:r>
              <a:rPr lang="nb-NO" sz="1200" b="1" dirty="0"/>
              <a:t> </a:t>
            </a:r>
            <a:r>
              <a:rPr lang="nb-NO" sz="1200" b="1" dirty="0" err="1"/>
              <a:t>prone-prone-standing-standing</a:t>
            </a:r>
            <a:r>
              <a:rPr lang="nb-NO" sz="1200" b="1" dirty="0"/>
              <a:t>	150m</a:t>
            </a:r>
            <a:endParaRPr lang="nb-NO" sz="1200" b="1" dirty="0" smtClean="0"/>
          </a:p>
          <a:p>
            <a:r>
              <a:rPr lang="nb-NO" sz="1200" b="1" dirty="0" smtClean="0"/>
              <a:t>20/21 yrs		10 km (2km+2km+2km+2km+2km)		</a:t>
            </a:r>
            <a:r>
              <a:rPr lang="nb-NO" sz="1200" b="1" dirty="0"/>
              <a:t> </a:t>
            </a:r>
            <a:r>
              <a:rPr lang="nb-NO" sz="1200" b="1" dirty="0" err="1"/>
              <a:t>prone-prone-standing-standing</a:t>
            </a:r>
            <a:r>
              <a:rPr lang="nb-NO" sz="1200" b="1" dirty="0"/>
              <a:t>	150m</a:t>
            </a:r>
            <a:endParaRPr lang="nb-NO" sz="1200" b="1" dirty="0" smtClean="0"/>
          </a:p>
          <a:p>
            <a:endParaRPr lang="nb-NO" sz="1200" b="1" dirty="0"/>
          </a:p>
          <a:p>
            <a:r>
              <a:rPr lang="nb-NO" sz="1200" b="1" dirty="0"/>
              <a:t>Men</a:t>
            </a:r>
          </a:p>
          <a:p>
            <a:r>
              <a:rPr lang="nb-NO" sz="1200" b="1" dirty="0"/>
              <a:t>14/15 yrs (*) 		5 km (1,5km + 1,5km + 2km)		</a:t>
            </a:r>
            <a:r>
              <a:rPr lang="nb-NO" sz="1200" b="1" dirty="0" smtClean="0"/>
              <a:t>	</a:t>
            </a:r>
            <a:r>
              <a:rPr lang="nb-NO" sz="1200" b="1" dirty="0" err="1" smtClean="0"/>
              <a:t>prone-prone</a:t>
            </a:r>
            <a:r>
              <a:rPr lang="nb-NO" sz="1200" b="1" dirty="0"/>
              <a:t>		</a:t>
            </a:r>
            <a:r>
              <a:rPr lang="nb-NO" sz="1200" b="1" dirty="0" smtClean="0"/>
              <a:t>	100m</a:t>
            </a:r>
            <a:endParaRPr lang="nb-NO" sz="1200" b="1" dirty="0"/>
          </a:p>
          <a:p>
            <a:r>
              <a:rPr lang="nb-NO" sz="1200" b="1" dirty="0"/>
              <a:t>16/17 yrs (*) 		</a:t>
            </a:r>
            <a:r>
              <a:rPr lang="nb-NO" sz="1200" b="1" dirty="0" smtClean="0"/>
              <a:t>10 </a:t>
            </a:r>
            <a:r>
              <a:rPr lang="nb-NO" sz="1200" b="1" dirty="0"/>
              <a:t>km (2km+2km+2km+2km+2km)</a:t>
            </a:r>
            <a:r>
              <a:rPr lang="nb-NO" sz="1200" b="1" dirty="0" smtClean="0"/>
              <a:t> </a:t>
            </a:r>
            <a:r>
              <a:rPr lang="nb-NO" sz="1200" b="1" dirty="0"/>
              <a:t>		</a:t>
            </a:r>
            <a:r>
              <a:rPr lang="nb-NO" sz="1200" b="1" dirty="0" err="1" smtClean="0"/>
              <a:t>prone-prone-standing-standing</a:t>
            </a:r>
            <a:r>
              <a:rPr lang="nb-NO" sz="1200" b="1" dirty="0"/>
              <a:t>	150m</a:t>
            </a:r>
          </a:p>
          <a:p>
            <a:r>
              <a:rPr lang="nb-NO" sz="1200" b="1" dirty="0"/>
              <a:t>18/19 yrs		</a:t>
            </a:r>
            <a:r>
              <a:rPr lang="nb-NO" sz="1200" b="1" dirty="0" smtClean="0"/>
              <a:t>10 </a:t>
            </a:r>
            <a:r>
              <a:rPr lang="nb-NO" sz="1200" b="1" dirty="0"/>
              <a:t>km (2km+2km+2km+2km+2km) 		</a:t>
            </a:r>
            <a:r>
              <a:rPr lang="nb-NO" sz="1200" b="1" dirty="0" err="1" smtClean="0"/>
              <a:t>prone-prone-standing-standing</a:t>
            </a:r>
            <a:r>
              <a:rPr lang="nb-NO" sz="1200" b="1" dirty="0"/>
              <a:t>	150m</a:t>
            </a:r>
          </a:p>
          <a:p>
            <a:r>
              <a:rPr lang="nb-NO" sz="1200" b="1" dirty="0"/>
              <a:t>20/21 yrs		</a:t>
            </a:r>
            <a:r>
              <a:rPr lang="nb-NO" sz="1200" b="1" dirty="0" smtClean="0"/>
              <a:t>12 </a:t>
            </a:r>
            <a:r>
              <a:rPr lang="nb-NO" sz="1200" b="1" dirty="0"/>
              <a:t>km (</a:t>
            </a:r>
            <a:r>
              <a:rPr lang="nb-NO" sz="1200" b="1" dirty="0" smtClean="0"/>
              <a:t>3km+2km+2km+2km+3km</a:t>
            </a:r>
            <a:r>
              <a:rPr lang="nb-NO" sz="1200" b="1" dirty="0"/>
              <a:t>)		</a:t>
            </a:r>
            <a:r>
              <a:rPr lang="nb-NO" sz="1200" b="1" dirty="0" err="1" smtClean="0"/>
              <a:t>prone-prone-standing-standing</a:t>
            </a:r>
            <a:r>
              <a:rPr lang="nb-NO" sz="1200" b="1" dirty="0"/>
              <a:t>	150m</a:t>
            </a:r>
          </a:p>
          <a:p>
            <a:endParaRPr lang="nb-NO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62931" y="5705634"/>
            <a:ext cx="983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200" b="1" dirty="0" smtClean="0">
                <a:hlinkClick r:id="rId2"/>
              </a:rPr>
              <a:t>www.tssl.no</a:t>
            </a:r>
            <a:endParaRPr lang="nb-NO" sz="1200" b="1" dirty="0" smtClean="0"/>
          </a:p>
          <a:p>
            <a:pPr algn="ctr"/>
            <a:endParaRPr lang="nb-NO" sz="1200" b="1" dirty="0" smtClean="0"/>
          </a:p>
          <a:p>
            <a:pPr algn="ctr"/>
            <a:endParaRPr lang="nb-NO" sz="1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726535" y="5996315"/>
            <a:ext cx="3704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err="1" smtClean="0"/>
              <a:t>Any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changes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will</a:t>
            </a:r>
            <a:r>
              <a:rPr lang="nb-NO" sz="1200" b="1" dirty="0" smtClean="0"/>
              <a:t> be </a:t>
            </a:r>
            <a:r>
              <a:rPr lang="nb-NO" sz="1200" b="1" dirty="0" err="1" smtClean="0"/>
              <a:t>announced</a:t>
            </a:r>
            <a:r>
              <a:rPr lang="nb-NO" sz="1200" b="1" dirty="0" smtClean="0"/>
              <a:t> at the web </a:t>
            </a:r>
            <a:r>
              <a:rPr lang="nb-NO" sz="1200" b="1" dirty="0" err="1" smtClean="0"/>
              <a:t>site</a:t>
            </a:r>
            <a:r>
              <a:rPr lang="nb-NO" sz="1200" b="1" dirty="0" smtClean="0"/>
              <a:t>!</a:t>
            </a:r>
            <a:endParaRPr lang="nb-NO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5600" y="5373216"/>
            <a:ext cx="341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(*) </a:t>
            </a:r>
            <a:r>
              <a:rPr lang="nb-NO" sz="1200" b="1" dirty="0" smtClean="0"/>
              <a:t>Rifles </a:t>
            </a:r>
            <a:r>
              <a:rPr lang="nb-NO" sz="1200" b="1" dirty="0" err="1" smtClean="0"/>
              <a:t>fixed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on</a:t>
            </a:r>
            <a:r>
              <a:rPr lang="nb-NO" sz="1200" b="1" dirty="0" smtClean="0"/>
              <a:t> mats </a:t>
            </a:r>
            <a:r>
              <a:rPr lang="nb-NO" sz="1200" b="1" dirty="0"/>
              <a:t>for 14/15 </a:t>
            </a:r>
            <a:r>
              <a:rPr lang="nb-NO" sz="1200" b="1" dirty="0" smtClean="0"/>
              <a:t>yrs and 16/17 </a:t>
            </a:r>
            <a:r>
              <a:rPr lang="nb-NO" sz="1200" b="1" dirty="0"/>
              <a:t>yrs</a:t>
            </a:r>
            <a:endParaRPr lang="nb-NO" sz="1200" b="1" dirty="0" smtClean="0"/>
          </a:p>
          <a:p>
            <a:endParaRPr lang="nb-NO" sz="1200" b="1" dirty="0"/>
          </a:p>
        </p:txBody>
      </p:sp>
      <p:pic>
        <p:nvPicPr>
          <p:cNvPr id="15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homer.uit.no\jra000\My Documents\Privat\TSSL\Skiskyting\Caroline_N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Call for Barents </a:t>
            </a:r>
            <a:r>
              <a:rPr lang="nb-NO" dirty="0" err="1" smtClean="0"/>
              <a:t>Biathlon</a:t>
            </a:r>
            <a:r>
              <a:rPr lang="nb-NO" dirty="0" smtClean="0"/>
              <a:t> Match 2014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712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b="1" dirty="0" smtClean="0"/>
              <a:t>Barents Winter Games 2014 - </a:t>
            </a:r>
            <a:r>
              <a:rPr lang="nb-NO" b="1" dirty="0" err="1"/>
              <a:t>Biathlon</a:t>
            </a:r>
            <a:endParaRPr lang="nb-NO" b="1" dirty="0"/>
          </a:p>
          <a:p>
            <a:pPr marL="0" indent="0" algn="ctr">
              <a:buNone/>
            </a:pPr>
            <a:r>
              <a:rPr lang="nb-NO" b="1" dirty="0"/>
              <a:t>Tromsø April </a:t>
            </a:r>
            <a:r>
              <a:rPr lang="nb-NO" b="1" dirty="0" smtClean="0"/>
              <a:t>4</a:t>
            </a:r>
            <a:r>
              <a:rPr lang="nb-NO" b="1" baseline="30000" dirty="0" smtClean="0"/>
              <a:t>th</a:t>
            </a:r>
            <a:r>
              <a:rPr lang="nb-NO" b="1" dirty="0" smtClean="0"/>
              <a:t>-6</a:t>
            </a:r>
            <a:r>
              <a:rPr lang="nb-NO" b="1" baseline="30000" dirty="0" smtClean="0"/>
              <a:t>th</a:t>
            </a:r>
            <a:endParaRPr lang="nb-NO" b="1" baseline="30000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2014 Barents Winter Games will take place in </a:t>
            </a:r>
            <a:r>
              <a:rPr lang="en-US" dirty="0" err="1"/>
              <a:t>Tromsø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dirty="0" err="1"/>
              <a:t>Tromsø</a:t>
            </a:r>
            <a:r>
              <a:rPr lang="en-GB" dirty="0"/>
              <a:t> Biathlon Team (TBT) is honoured to be the host and welcome you </a:t>
            </a:r>
          </a:p>
          <a:p>
            <a:pPr marL="0" indent="0">
              <a:buNone/>
            </a:pPr>
            <a:r>
              <a:rPr lang="en-GB" dirty="0"/>
              <a:t>to the </a:t>
            </a:r>
            <a:r>
              <a:rPr lang="en-GB" dirty="0" smtClean="0"/>
              <a:t>Barents Winter Games - </a:t>
            </a:r>
            <a:r>
              <a:rPr lang="en-GB" dirty="0"/>
              <a:t>Biathlon Match </a:t>
            </a:r>
            <a:r>
              <a:rPr lang="en-GB" dirty="0" smtClean="0"/>
              <a:t>2014. </a:t>
            </a:r>
            <a:r>
              <a:rPr lang="en-GB" dirty="0"/>
              <a:t>TBT is </a:t>
            </a:r>
            <a:r>
              <a:rPr lang="en-GB" dirty="0" smtClean="0"/>
              <a:t>one of the </a:t>
            </a:r>
            <a:r>
              <a:rPr lang="en-GB" dirty="0"/>
              <a:t>largest biathlon </a:t>
            </a:r>
            <a:r>
              <a:rPr lang="en-GB" dirty="0" smtClean="0"/>
              <a:t>teams </a:t>
            </a:r>
            <a:r>
              <a:rPr lang="en-GB" dirty="0"/>
              <a:t>in the</a:t>
            </a:r>
          </a:p>
          <a:p>
            <a:pPr marL="0" indent="0">
              <a:buNone/>
            </a:pPr>
            <a:r>
              <a:rPr lang="en-GB" dirty="0"/>
              <a:t>Northern Norway and the shooting field is located close to the airport, </a:t>
            </a:r>
            <a:r>
              <a:rPr lang="en-GB" dirty="0" smtClean="0"/>
              <a:t>city </a:t>
            </a:r>
            <a:r>
              <a:rPr lang="en-GB" dirty="0"/>
              <a:t>centre, shopping malls and hotels. Many high-ranked biathletes </a:t>
            </a:r>
            <a:r>
              <a:rPr lang="en-GB" dirty="0" smtClean="0"/>
              <a:t>and cross </a:t>
            </a:r>
            <a:r>
              <a:rPr lang="en-GB" dirty="0"/>
              <a:t>country skiers live in the city.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thank </a:t>
            </a:r>
            <a:r>
              <a:rPr lang="en-GB" dirty="0" smtClean="0"/>
              <a:t>The Barents our </a:t>
            </a:r>
            <a:r>
              <a:rPr lang="en-GB" dirty="0"/>
              <a:t>sponsors, volunteers and the municipality for help and funding </a:t>
            </a:r>
            <a:r>
              <a:rPr lang="en-GB" dirty="0" smtClean="0"/>
              <a:t>to </a:t>
            </a:r>
            <a:r>
              <a:rPr lang="en-GB" dirty="0"/>
              <a:t>arrange this biathlon event.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sincerely hope that your stay in </a:t>
            </a:r>
            <a:r>
              <a:rPr lang="en-GB" dirty="0" err="1"/>
              <a:t>Tromsø</a:t>
            </a:r>
            <a:r>
              <a:rPr lang="en-GB" dirty="0"/>
              <a:t> will be pleasant and </a:t>
            </a:r>
          </a:p>
          <a:p>
            <a:pPr marL="0" indent="0">
              <a:buNone/>
            </a:pPr>
            <a:r>
              <a:rPr lang="en-GB" dirty="0"/>
              <a:t>that the stay will fulfil your expectations. It is our hope that this event</a:t>
            </a:r>
          </a:p>
          <a:p>
            <a:pPr marL="0" indent="0">
              <a:buNone/>
            </a:pPr>
            <a:r>
              <a:rPr lang="en-GB" dirty="0"/>
              <a:t>will contain good sportsmanship and fair conditions.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hereby welcome the teams from northern Russia, Finland and Sweden</a:t>
            </a:r>
          </a:p>
          <a:p>
            <a:pPr marL="0" indent="0">
              <a:buNone/>
            </a:pPr>
            <a:r>
              <a:rPr lang="en-GB" dirty="0"/>
              <a:t>to participate in this Barents Biathlon Match.</a:t>
            </a:r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5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General Information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571184" cy="47853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Organizing committee</a:t>
            </a:r>
          </a:p>
          <a:p>
            <a:pPr marL="0" indent="0">
              <a:buNone/>
            </a:pPr>
            <a:r>
              <a:rPr lang="en-GB" dirty="0" smtClean="0"/>
              <a:t>Eirik Blix </a:t>
            </a:r>
          </a:p>
          <a:p>
            <a:pPr marL="0" indent="0">
              <a:buNone/>
            </a:pPr>
            <a:r>
              <a:rPr lang="en-GB" dirty="0" smtClean="0"/>
              <a:t>Johanne </a:t>
            </a:r>
            <a:r>
              <a:rPr lang="en-GB" dirty="0"/>
              <a:t>Raade</a:t>
            </a:r>
          </a:p>
          <a:p>
            <a:pPr marL="0" indent="0">
              <a:buNone/>
            </a:pPr>
            <a:r>
              <a:rPr lang="en-GB" dirty="0"/>
              <a:t>Kjersti </a:t>
            </a:r>
            <a:r>
              <a:rPr lang="en-GB" dirty="0" smtClean="0"/>
              <a:t>Strand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Competition </a:t>
            </a:r>
            <a:r>
              <a:rPr lang="en-GB" b="1" dirty="0" smtClean="0"/>
              <a:t>committee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Kent-Eirik Gerhardsen, </a:t>
            </a:r>
            <a:r>
              <a:rPr lang="en-GB" dirty="0"/>
              <a:t>Competition Chief</a:t>
            </a:r>
          </a:p>
          <a:p>
            <a:pPr marL="0" indent="0">
              <a:buNone/>
            </a:pPr>
            <a:r>
              <a:rPr lang="en-GB" dirty="0" smtClean="0"/>
              <a:t>Steinar Vaadal, </a:t>
            </a:r>
            <a:r>
              <a:rPr lang="en-GB" dirty="0"/>
              <a:t>Chief of </a:t>
            </a:r>
            <a:r>
              <a:rPr lang="en-GB" dirty="0" smtClean="0"/>
              <a:t>Stadium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John Thorstensen, Chief of Shooting Range</a:t>
            </a:r>
          </a:p>
          <a:p>
            <a:pPr marL="0" indent="0">
              <a:buNone/>
            </a:pPr>
            <a:r>
              <a:rPr lang="en-GB" dirty="0"/>
              <a:t>Johanne Raade, Chief of Secretary</a:t>
            </a:r>
          </a:p>
          <a:p>
            <a:pPr marL="0" indent="0">
              <a:buNone/>
            </a:pPr>
            <a:r>
              <a:rPr lang="en-GB" dirty="0"/>
              <a:t>Eirik Blix, Chief of Timing</a:t>
            </a:r>
          </a:p>
          <a:p>
            <a:pPr marL="0" indent="0">
              <a:buNone/>
            </a:pPr>
            <a:r>
              <a:rPr lang="en-GB" dirty="0"/>
              <a:t>Yngve Vassmyr, Chief of Course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Officials</a:t>
            </a:r>
          </a:p>
          <a:p>
            <a:pPr marL="0" indent="0">
              <a:buNone/>
            </a:pPr>
            <a:r>
              <a:rPr lang="en-GB" dirty="0" smtClean="0"/>
              <a:t>NN, </a:t>
            </a:r>
            <a:r>
              <a:rPr lang="en-GB" dirty="0"/>
              <a:t>Technical Delegate</a:t>
            </a:r>
          </a:p>
          <a:p>
            <a:pPr marL="0" indent="0">
              <a:buNone/>
            </a:pPr>
            <a:r>
              <a:rPr lang="en-GB" dirty="0" smtClean="0"/>
              <a:t>NN, </a:t>
            </a:r>
            <a:r>
              <a:rPr lang="en-GB" dirty="0"/>
              <a:t>Technical Delegate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homer.uit.no\jra000\My Documents\Privat\TSSL\Skiskyting\IMG_2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0074"/>
            <a:ext cx="3235828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9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General Information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/>
              <a:t>Tromsø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island, city and municipality in Troms county, Norway. The administrative </a:t>
            </a:r>
            <a:r>
              <a:rPr lang="en-US" dirty="0" smtClean="0"/>
              <a:t>center </a:t>
            </a:r>
            <a:r>
              <a:rPr lang="en-US" dirty="0"/>
              <a:t>of the municipality is the city of </a:t>
            </a:r>
            <a:r>
              <a:rPr lang="en-US" dirty="0" err="1"/>
              <a:t>Tromsø</a:t>
            </a:r>
            <a:r>
              <a:rPr lang="en-US" dirty="0"/>
              <a:t>. </a:t>
            </a:r>
            <a:r>
              <a:rPr lang="en-US" dirty="0" err="1"/>
              <a:t>Tromsø</a:t>
            </a:r>
            <a:r>
              <a:rPr lang="en-US" dirty="0"/>
              <a:t> city is </a:t>
            </a:r>
            <a:r>
              <a:rPr lang="en-US" dirty="0" smtClean="0"/>
              <a:t>the largest </a:t>
            </a:r>
            <a:r>
              <a:rPr lang="en-US" dirty="0"/>
              <a:t>urban area in </a:t>
            </a:r>
            <a:r>
              <a:rPr lang="en-US" dirty="0" smtClean="0"/>
              <a:t>North Norway.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area has been inhabited since the end of the ice age (9000 BC), and the Sámi culture is the first known culture of the region besides the </a:t>
            </a:r>
            <a:r>
              <a:rPr lang="en-US" dirty="0" err="1"/>
              <a:t>Norrons</a:t>
            </a:r>
            <a:r>
              <a:rPr lang="en-US" dirty="0"/>
              <a:t>. Speakers of Norse, the ancestor of Norwegian, brought their culture to the area during the migrations of the Vikings before year 890, when </a:t>
            </a:r>
            <a:r>
              <a:rPr lang="en-US" dirty="0" err="1"/>
              <a:t>Ohthere's</a:t>
            </a:r>
            <a:r>
              <a:rPr lang="en-US" dirty="0"/>
              <a:t> settlement existed to the south of today's </a:t>
            </a:r>
            <a:r>
              <a:rPr lang="en-US" dirty="0" err="1"/>
              <a:t>Tromsø</a:t>
            </a:r>
            <a:r>
              <a:rPr lang="en-US" dirty="0"/>
              <a:t>. The first church on the island of </a:t>
            </a:r>
            <a:r>
              <a:rPr lang="en-US" dirty="0" err="1"/>
              <a:t>Tromsøya</a:t>
            </a:r>
            <a:r>
              <a:rPr lang="en-US" dirty="0"/>
              <a:t> was built in year 1252. The area was one of Denmark-Norway's very northernmost territories. During the 1600s, Denmark-Norway solidified its claim to the northern coast of Scandinavia and during this period a redoubt, </a:t>
            </a:r>
            <a:r>
              <a:rPr lang="en-US" dirty="0" err="1"/>
              <a:t>Skansen</a:t>
            </a:r>
            <a:r>
              <a:rPr lang="en-US" dirty="0"/>
              <a:t>, was built. </a:t>
            </a:r>
            <a:r>
              <a:rPr lang="en-US" dirty="0" err="1"/>
              <a:t>Tromsø</a:t>
            </a:r>
            <a:r>
              <a:rPr lang="en-US" dirty="0"/>
              <a:t> was issued its city charter in 1794 by King Christian VII. The city was established as a municipality 1 January 1838. The population of </a:t>
            </a:r>
            <a:r>
              <a:rPr lang="en-US" dirty="0" err="1"/>
              <a:t>Tromsø</a:t>
            </a:r>
            <a:r>
              <a:rPr lang="en-US" dirty="0"/>
              <a:t> municipality is 67 091 per October 2009. 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www.tromso.kommune.no/information-in-english.147134.no.html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Biathlon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Tromsø</a:t>
            </a:r>
            <a:r>
              <a:rPr lang="en-US" dirty="0"/>
              <a:t> Biathlon Team (TBT) was established in 1984 had its 25</a:t>
            </a:r>
            <a:r>
              <a:rPr lang="en-US" baseline="30000" dirty="0"/>
              <a:t>th</a:t>
            </a:r>
            <a:r>
              <a:rPr lang="en-US" dirty="0"/>
              <a:t> year jubilee last year. From being a rather small team, TBT has evolved to be the largest biathlon team in the northern Norway. TBT has hosted both a National Championship (seniors) and numerous other competitions since it was  founded. A number of high-ranked biathletes live in </a:t>
            </a:r>
            <a:r>
              <a:rPr lang="en-US" dirty="0" err="1"/>
              <a:t>Tromsø</a:t>
            </a:r>
            <a:r>
              <a:rPr lang="en-US" dirty="0"/>
              <a:t> where they train at TBT´s shooting range at daily basis.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5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dirty="0" smtClean="0"/>
              <a:t>General Information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Venue</a:t>
            </a:r>
          </a:p>
          <a:p>
            <a:pPr marL="0" indent="0">
              <a:buNone/>
            </a:pPr>
            <a:r>
              <a:rPr lang="en-GB" sz="1600" dirty="0"/>
              <a:t>The stadium has 25 targets that are roofed and lighted. The snow is </a:t>
            </a:r>
            <a:r>
              <a:rPr lang="en-GB" sz="1600" dirty="0" err="1" smtClean="0"/>
              <a:t>normaly</a:t>
            </a:r>
            <a:r>
              <a:rPr lang="en-GB" sz="1600" dirty="0" smtClean="0"/>
              <a:t> </a:t>
            </a:r>
            <a:r>
              <a:rPr lang="en-GB" sz="1600" dirty="0"/>
              <a:t>natural snow, </a:t>
            </a:r>
            <a:r>
              <a:rPr lang="en-GB" sz="1600" dirty="0" smtClean="0"/>
              <a:t>and </a:t>
            </a:r>
            <a:r>
              <a:rPr lang="en-GB" sz="1600" dirty="0"/>
              <a:t>the tracks/courses close to the shooting range are well lit and are usually open to </a:t>
            </a:r>
            <a:r>
              <a:rPr lang="en-GB" sz="1600" dirty="0" smtClean="0"/>
              <a:t>11.30 pm. The map below </a:t>
            </a:r>
            <a:r>
              <a:rPr lang="en-GB" sz="1600" dirty="0"/>
              <a:t>show cross country courses at the </a:t>
            </a:r>
            <a:r>
              <a:rPr lang="en-GB" sz="1600" dirty="0" err="1"/>
              <a:t>Tromsø</a:t>
            </a:r>
            <a:r>
              <a:rPr lang="en-GB" sz="1600" dirty="0"/>
              <a:t> </a:t>
            </a:r>
            <a:r>
              <a:rPr lang="en-GB" sz="1600" dirty="0" smtClean="0"/>
              <a:t>island. </a:t>
            </a:r>
            <a:r>
              <a:rPr lang="en-GB" sz="1600" dirty="0"/>
              <a:t>For more details about the competition courses, </a:t>
            </a:r>
            <a:r>
              <a:rPr lang="en-GB" sz="1600" dirty="0" smtClean="0"/>
              <a:t>please </a:t>
            </a:r>
            <a:r>
              <a:rPr lang="en-GB" sz="1600" dirty="0"/>
              <a:t>see</a:t>
            </a:r>
            <a:r>
              <a:rPr lang="en-GB" sz="1600" dirty="0" smtClean="0"/>
              <a:t>: </a:t>
            </a:r>
            <a:r>
              <a:rPr lang="en-GB" sz="1600" dirty="0" smtClean="0">
                <a:hlinkClick r:id="rId2"/>
              </a:rPr>
              <a:t>www.tssl.no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Map url: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www.tromso.kommune.no/loeypekart.123110.no.html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dirty="0" smtClean="0"/>
          </a:p>
          <a:p>
            <a:endParaRPr lang="nb-NO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7335"/>
            <a:ext cx="6096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1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dirty="0" err="1" smtClean="0"/>
              <a:t>Contact</a:t>
            </a:r>
            <a:r>
              <a:rPr lang="nb-NO" dirty="0" smtClean="0"/>
              <a:t> </a:t>
            </a:r>
            <a:r>
              <a:rPr lang="nb-NO" dirty="0" err="1" smtClean="0"/>
              <a:t>Infomation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600" b="1" dirty="0" err="1"/>
              <a:t>Contact</a:t>
            </a:r>
            <a:r>
              <a:rPr lang="nb-NO" sz="1600" b="1" dirty="0"/>
              <a:t> </a:t>
            </a:r>
            <a:r>
              <a:rPr lang="nb-NO" sz="1600" b="1" dirty="0" err="1"/>
              <a:t>information</a:t>
            </a:r>
            <a:endParaRPr lang="nb-NO" sz="1600" b="1" dirty="0"/>
          </a:p>
          <a:p>
            <a:pPr marL="0" indent="0">
              <a:buNone/>
            </a:pPr>
            <a:r>
              <a:rPr lang="nb-NO" sz="1600" dirty="0" smtClean="0"/>
              <a:t>Kent-Eirik Gerhardsen, </a:t>
            </a:r>
            <a:r>
              <a:rPr lang="nb-NO" sz="1600" dirty="0"/>
              <a:t>Chief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Competition</a:t>
            </a:r>
            <a:endParaRPr lang="nb-NO" sz="1600" dirty="0"/>
          </a:p>
          <a:p>
            <a:pPr marL="0" indent="0">
              <a:buNone/>
            </a:pPr>
            <a:r>
              <a:rPr lang="nb-NO" sz="1600" dirty="0" smtClean="0"/>
              <a:t>Eirik Blix, </a:t>
            </a:r>
            <a:r>
              <a:rPr lang="nb-NO" sz="1600" dirty="0" err="1"/>
              <a:t>Coordinator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Johanne Raade, Chief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Secretary</a:t>
            </a:r>
            <a:endParaRPr lang="nb-NO" sz="1600" dirty="0"/>
          </a:p>
          <a:p>
            <a:endParaRPr lang="nb-NO" sz="1600" dirty="0"/>
          </a:p>
          <a:p>
            <a:pPr marL="0" indent="0">
              <a:buNone/>
            </a:pPr>
            <a:r>
              <a:rPr lang="nb-NO" sz="1600" b="1" dirty="0" err="1"/>
              <a:t>Website</a:t>
            </a:r>
            <a:r>
              <a:rPr lang="nb-NO" sz="1600" dirty="0"/>
              <a:t>: </a:t>
            </a:r>
            <a:r>
              <a:rPr lang="en-US" sz="1600" dirty="0" smtClean="0">
                <a:hlinkClick r:id="rId2"/>
              </a:rPr>
              <a:t>www.tssl.no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E-mail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tromso.skiskytter.lag@gmail.com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Barents </a:t>
            </a:r>
            <a:r>
              <a:rPr lang="en-US" sz="1600" dirty="0" smtClean="0"/>
              <a:t>Winter Games: </a:t>
            </a:r>
            <a:r>
              <a:rPr lang="nb-NO" sz="1400" dirty="0">
                <a:hlinkClick r:id="rId4"/>
              </a:rPr>
              <a:t>http://www.barentsgames.no</a:t>
            </a:r>
            <a:r>
              <a:rPr lang="nb-NO" sz="1400" dirty="0" smtClean="0">
                <a:hlinkClick r:id="rId4"/>
              </a:rPr>
              <a:t>/</a:t>
            </a:r>
            <a:endParaRPr lang="nb-NO" sz="14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Address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 err="1"/>
              <a:t>Tromsø</a:t>
            </a:r>
            <a:r>
              <a:rPr lang="en-US" sz="1600" dirty="0"/>
              <a:t> </a:t>
            </a:r>
            <a:r>
              <a:rPr lang="en-US" sz="1600" dirty="0" err="1" smtClean="0"/>
              <a:t>Skiskytterlag</a:t>
            </a:r>
            <a:r>
              <a:rPr lang="en-US" sz="1600" dirty="0" smtClean="0"/>
              <a:t>			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Alvevegen</a:t>
            </a:r>
            <a:r>
              <a:rPr lang="en-US" sz="1600" dirty="0" smtClean="0"/>
              <a:t> 170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v/ </a:t>
            </a:r>
            <a:r>
              <a:rPr lang="en-US" sz="1600" dirty="0" smtClean="0"/>
              <a:t>Kent-Eirik Gerhardsen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N-9016  </a:t>
            </a:r>
            <a:r>
              <a:rPr lang="en-US" sz="1600" dirty="0"/>
              <a:t>TROMSØ</a:t>
            </a:r>
          </a:p>
          <a:p>
            <a:pPr marL="0" indent="0">
              <a:buNone/>
            </a:pPr>
            <a:r>
              <a:rPr lang="en-US" sz="1600" dirty="0"/>
              <a:t>Norway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Competition office</a:t>
            </a:r>
          </a:p>
          <a:p>
            <a:pPr marL="0" indent="0">
              <a:buNone/>
            </a:pPr>
            <a:r>
              <a:rPr lang="en-US" sz="1600" dirty="0"/>
              <a:t>The competition office is located at the </a:t>
            </a:r>
            <a:r>
              <a:rPr lang="en-US" sz="1600" dirty="0" smtClean="0"/>
              <a:t>Biathlon Stadium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Hours of </a:t>
            </a:r>
            <a:r>
              <a:rPr lang="en-US" sz="1600" dirty="0" smtClean="0"/>
              <a:t>operation will be announced closer to the competition.</a:t>
            </a:r>
            <a:endParaRPr lang="en-US" sz="1600" dirty="0"/>
          </a:p>
          <a:p>
            <a:endParaRPr lang="nb-NO" sz="1600" dirty="0"/>
          </a:p>
        </p:txBody>
      </p:sp>
      <p:pic>
        <p:nvPicPr>
          <p:cNvPr id="2052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510266" y="3212976"/>
            <a:ext cx="2518117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200" dirty="0" err="1" smtClean="0"/>
              <a:t>Registration</a:t>
            </a:r>
            <a:r>
              <a:rPr lang="nb-NO" sz="1200" dirty="0" smtClean="0"/>
              <a:t>/</a:t>
            </a:r>
            <a:r>
              <a:rPr lang="nb-NO" sz="1200" dirty="0" err="1" smtClean="0"/>
              <a:t>Entry</a:t>
            </a:r>
            <a:r>
              <a:rPr lang="nb-NO" sz="1200" dirty="0" smtClean="0"/>
              <a:t>:</a:t>
            </a:r>
          </a:p>
          <a:p>
            <a:r>
              <a:rPr lang="nb-NO" sz="1200" dirty="0" smtClean="0">
                <a:hlinkClick r:id="rId6"/>
              </a:rPr>
              <a:t>Tromso.skiskytter.lag@gmail.com</a:t>
            </a:r>
            <a:endParaRPr lang="nb-NO" sz="1200" dirty="0" smtClean="0"/>
          </a:p>
          <a:p>
            <a:r>
              <a:rPr lang="nb-NO" sz="1200" dirty="0" smtClean="0"/>
              <a:t>With </a:t>
            </a:r>
            <a:r>
              <a:rPr lang="nb-NO" sz="1200" dirty="0" err="1" smtClean="0"/>
              <a:t>copy</a:t>
            </a:r>
            <a:r>
              <a:rPr lang="nb-NO" sz="1200" dirty="0" smtClean="0"/>
              <a:t> to: </a:t>
            </a:r>
            <a:r>
              <a:rPr lang="nb-NO" sz="1200" dirty="0" smtClean="0">
                <a:hlinkClick r:id="rId7"/>
              </a:rPr>
              <a:t>johanne.raade@gmail.com</a:t>
            </a:r>
            <a:r>
              <a:rPr lang="nb-NO" sz="1200" dirty="0" smtClean="0"/>
              <a:t> and </a:t>
            </a:r>
            <a:r>
              <a:rPr lang="nb-NO" sz="1200" dirty="0" smtClean="0">
                <a:hlinkClick r:id="rId8"/>
              </a:rPr>
              <a:t>eirik.blix@facilit.no</a:t>
            </a:r>
            <a:endParaRPr lang="nb-NO" sz="1200" dirty="0" smtClean="0"/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11016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55" y="1280160"/>
            <a:ext cx="8042276" cy="53013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/>
              <a:t>General Information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1355" y="1838960"/>
            <a:ext cx="626460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Accommodation</a:t>
            </a:r>
          </a:p>
          <a:p>
            <a:r>
              <a:rPr lang="en-GB" sz="1400" dirty="0" smtClean="0"/>
              <a:t>Will be coordinated by </a:t>
            </a:r>
            <a:r>
              <a:rPr lang="nb-NO" sz="1400" dirty="0">
                <a:hlinkClick r:id="rId2"/>
              </a:rPr>
              <a:t>troms@idrettsforbundet.no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Dressing room/wardrobes and showers</a:t>
            </a:r>
          </a:p>
          <a:p>
            <a:r>
              <a:rPr lang="en-GB" sz="1400" dirty="0" smtClean="0"/>
              <a:t>Accessible close to the stadium</a:t>
            </a:r>
          </a:p>
          <a:p>
            <a:endParaRPr lang="en-GB" sz="1400" b="1" dirty="0" smtClean="0"/>
          </a:p>
          <a:p>
            <a:r>
              <a:rPr lang="en-GB" sz="1400" b="1" dirty="0" smtClean="0"/>
              <a:t>Waxing cabins</a:t>
            </a:r>
          </a:p>
          <a:p>
            <a:r>
              <a:rPr lang="en-GB" sz="1400" dirty="0" smtClean="0"/>
              <a:t>Unfortunately the TBT will </a:t>
            </a:r>
            <a:r>
              <a:rPr lang="en-GB" sz="1400" b="1" dirty="0" smtClean="0"/>
              <a:t>not</a:t>
            </a:r>
            <a:r>
              <a:rPr lang="en-GB" sz="1400" dirty="0" smtClean="0"/>
              <a:t> provide waxing cabins/will be located at the stadium</a:t>
            </a:r>
          </a:p>
          <a:p>
            <a:endParaRPr lang="en-GB" sz="1400" dirty="0" smtClean="0"/>
          </a:p>
          <a:p>
            <a:r>
              <a:rPr lang="en-GB" sz="1400" b="1" dirty="0" smtClean="0"/>
              <a:t>Weather forecast</a:t>
            </a:r>
          </a:p>
          <a:p>
            <a:r>
              <a:rPr lang="en-GB" sz="1400" dirty="0" smtClean="0"/>
              <a:t>The weather forecast can be assessed from: </a:t>
            </a:r>
          </a:p>
          <a:p>
            <a:r>
              <a:rPr lang="en-GB" sz="1400" dirty="0">
                <a:hlinkClick r:id="rId3"/>
              </a:rPr>
              <a:t>http://www.yr.no/place/Norway/Troms/Troms%C3%B8/Troms%C3%B8</a:t>
            </a:r>
            <a:r>
              <a:rPr lang="en-GB" sz="1400" dirty="0" smtClean="0">
                <a:hlinkClick r:id="rId3"/>
              </a:rPr>
              <a:t>/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Actual temperature, humidity and wind speed/direction can be viewed at:</a:t>
            </a:r>
          </a:p>
          <a:p>
            <a:r>
              <a:rPr lang="en-GB" sz="1400" dirty="0" smtClean="0">
                <a:hlinkClick r:id="rId4"/>
              </a:rPr>
              <a:t>http://weather.cs.uit.no/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Web camera at the stadium</a:t>
            </a:r>
          </a:p>
          <a:p>
            <a:r>
              <a:rPr lang="en-GB" sz="1400" dirty="0" smtClean="0">
                <a:hlinkClick r:id="rId5"/>
              </a:rPr>
              <a:t>http://www.tromsoskiklubb.no/langrenn/WEBCAM.htm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b="1" dirty="0" smtClean="0"/>
              <a:t>Normal temperature and precipitation for Tromsø (1961-1990)</a:t>
            </a:r>
          </a:p>
          <a:p>
            <a:r>
              <a:rPr lang="en-GB" sz="1400" dirty="0" smtClean="0"/>
              <a:t>April: +0.3 °C and 64 mm</a:t>
            </a:r>
          </a:p>
          <a:p>
            <a:endParaRPr lang="nb-NO" sz="1400" dirty="0"/>
          </a:p>
        </p:txBody>
      </p:sp>
      <p:pic>
        <p:nvPicPr>
          <p:cNvPr id="10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9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1355" y="1280160"/>
            <a:ext cx="8042276" cy="530132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/>
              <a:t>General Information</a:t>
            </a:r>
            <a:endParaRPr lang="nb-NO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1355" y="2006600"/>
            <a:ext cx="7002366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Liability/Insurance</a:t>
            </a:r>
          </a:p>
          <a:p>
            <a:r>
              <a:rPr lang="en-GB" sz="1400" dirty="0" smtClean="0"/>
              <a:t>All participants must have signed a sufficient accident, illness and liability insurance.</a:t>
            </a:r>
          </a:p>
          <a:p>
            <a:endParaRPr lang="en-GB" sz="1400" dirty="0" smtClean="0"/>
          </a:p>
          <a:p>
            <a:r>
              <a:rPr lang="en-GB" sz="1400" b="1" dirty="0" smtClean="0"/>
              <a:t>VISA regulations for Russian participants</a:t>
            </a:r>
          </a:p>
          <a:p>
            <a:r>
              <a:rPr lang="en-GB" sz="1400" dirty="0" smtClean="0"/>
              <a:t>To obtain a VISA please contact the Norwegian Embassy of you home country. If you need any</a:t>
            </a:r>
          </a:p>
          <a:p>
            <a:r>
              <a:rPr lang="en-GB" sz="1400" dirty="0" smtClean="0"/>
              <a:t>assistance obtaining your VISA (e.g. venue confirmation), please contact the</a:t>
            </a:r>
          </a:p>
          <a:p>
            <a:r>
              <a:rPr lang="en-GB" sz="1400" dirty="0" smtClean="0"/>
              <a:t>Chief of Secretary no later than April 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r>
              <a:rPr lang="en-GB" sz="1400" b="1" dirty="0" smtClean="0"/>
              <a:t>Import and export of rifles and ammunition</a:t>
            </a:r>
          </a:p>
          <a:p>
            <a:r>
              <a:rPr lang="en-GB" sz="1400" dirty="0" smtClean="0"/>
              <a:t>Please contact your local police authority. All rifles and ammunition must be under constant </a:t>
            </a:r>
          </a:p>
          <a:p>
            <a:r>
              <a:rPr lang="en-GB" sz="1400" dirty="0" smtClean="0"/>
              <a:t>surveillance or locked in securely during the stay in Norway.</a:t>
            </a:r>
          </a:p>
          <a:p>
            <a:endParaRPr lang="en-GB" sz="1400" dirty="0" smtClean="0"/>
          </a:p>
          <a:p>
            <a:r>
              <a:rPr lang="en-GB" sz="1400" b="1" dirty="0" smtClean="0"/>
              <a:t>Rules and regulations during competition</a:t>
            </a:r>
          </a:p>
          <a:p>
            <a:r>
              <a:rPr lang="en-GB" sz="1400" dirty="0" smtClean="0"/>
              <a:t>Competition rules is in accordance with the Norwegian Biathlon Federation and</a:t>
            </a:r>
          </a:p>
          <a:p>
            <a:r>
              <a:rPr lang="en-GB" sz="1400" dirty="0" smtClean="0"/>
              <a:t>are in most instances equal to IBU, see</a:t>
            </a:r>
          </a:p>
          <a:p>
            <a:r>
              <a:rPr lang="en-GB" sz="900" dirty="0" smtClean="0">
                <a:hlinkClick r:id="rId2"/>
              </a:rPr>
              <a:t>http</a:t>
            </a:r>
            <a:r>
              <a:rPr lang="en-GB" sz="900" dirty="0">
                <a:hlinkClick r:id="rId2"/>
              </a:rPr>
              <a:t>://</a:t>
            </a:r>
            <a:r>
              <a:rPr lang="en-GB" sz="900" dirty="0" smtClean="0">
                <a:hlinkClick r:id="rId2"/>
              </a:rPr>
              <a:t>www.skiskyting.no/filestore/Regler/RevisjonNasjonalekonkurransereglerjuli2013.pdf</a:t>
            </a:r>
            <a:r>
              <a:rPr lang="en-GB" sz="900" dirty="0" smtClean="0"/>
              <a:t> (in Norwegian)</a:t>
            </a:r>
          </a:p>
          <a:p>
            <a:r>
              <a:rPr lang="en-GB" sz="900" dirty="0">
                <a:hlinkClick r:id="rId3"/>
              </a:rPr>
              <a:t>http://</a:t>
            </a:r>
            <a:r>
              <a:rPr lang="en-GB" sz="900" dirty="0" smtClean="0">
                <a:hlinkClick r:id="rId3"/>
              </a:rPr>
              <a:t>www.biathlonworld.com/media/files/downloads/IBU_Rules_2012_cap3.pdf</a:t>
            </a:r>
            <a:endParaRPr lang="en-GB" sz="900" dirty="0" smtClean="0"/>
          </a:p>
          <a:p>
            <a:endParaRPr lang="en-GB" sz="900" dirty="0" smtClean="0"/>
          </a:p>
          <a:p>
            <a:endParaRPr lang="nb-NO" sz="1400" dirty="0" smtClean="0"/>
          </a:p>
          <a:p>
            <a:endParaRPr lang="nb-NO" sz="1400" dirty="0"/>
          </a:p>
          <a:p>
            <a:endParaRPr lang="nb-NO" sz="1400" dirty="0" smtClean="0"/>
          </a:p>
          <a:p>
            <a:endParaRPr lang="nb-NO" sz="1400" dirty="0"/>
          </a:p>
        </p:txBody>
      </p:sp>
      <p:pic>
        <p:nvPicPr>
          <p:cNvPr id="11" name="Picture 4" descr="\\homer.uit.no\jra000\My Documents\Privat\TSSL\Barentskamp2014\2014\Tssl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8965"/>
            <a:ext cx="1525949" cy="11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4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918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Kontortema</vt:lpstr>
      <vt:lpstr>Slide 1</vt:lpstr>
      <vt:lpstr>Call for Barents Biathlon Match 2014</vt:lpstr>
      <vt:lpstr>The 2014 Barents Winter Games will take place in Tromsø</vt:lpstr>
      <vt:lpstr>General Information</vt:lpstr>
      <vt:lpstr>General Information</vt:lpstr>
      <vt:lpstr>General Information</vt:lpstr>
      <vt:lpstr>Contact Infomation</vt:lpstr>
      <vt:lpstr>General Information</vt:lpstr>
      <vt:lpstr>General Information</vt:lpstr>
      <vt:lpstr>Event schedule</vt:lpstr>
      <vt:lpstr>Saturday april 5th Classes and course lengths; Sprint</vt:lpstr>
      <vt:lpstr>Sunday april 6th Classes and course lengths; Mass start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Raade Johanne</dc:creator>
  <cp:lastModifiedBy>Lars Thorstensen</cp:lastModifiedBy>
  <cp:revision>19</cp:revision>
  <dcterms:created xsi:type="dcterms:W3CDTF">2013-09-30T17:40:24Z</dcterms:created>
  <dcterms:modified xsi:type="dcterms:W3CDTF">2014-03-23T21:02:40Z</dcterms:modified>
</cp:coreProperties>
</file>