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1A6578-0811-46A6-A111-DCBDC71803BE}" type="datetimeFigureOut">
              <a:rPr lang="nb-NO" smtClean="0"/>
              <a:t>13.11.2012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b-N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CF2757-C820-4BAC-AC91-2A7BFD33864F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Påmelding til renn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www.minidrett.no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Logg inn!</a:t>
            </a:r>
            <a:endParaRPr lang="nb-NO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269" y="1340768"/>
            <a:ext cx="8920731" cy="5015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 til skiskyting i Troms</a:t>
            </a:r>
            <a:endParaRPr lang="nb-NO" dirty="0"/>
          </a:p>
        </p:txBody>
      </p:sp>
      <p:pic>
        <p:nvPicPr>
          <p:cNvPr id="4" name="Content Placeholder 3" descr="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4080" y="1268760"/>
            <a:ext cx="9408080" cy="528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Legg til skiskyting i Troms</a:t>
            </a:r>
            <a:endParaRPr lang="nb-NO" dirty="0"/>
          </a:p>
        </p:txBody>
      </p:sp>
      <p:pic>
        <p:nvPicPr>
          <p:cNvPr id="4" name="Content Placeholder 3" descr="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1754" y="1268760"/>
            <a:ext cx="9605754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på ”Påmelding”</a:t>
            </a:r>
            <a:endParaRPr lang="nb-NO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9050" y="1196752"/>
            <a:ext cx="9763050" cy="5489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Klikk på ønsket renn og meld på</a:t>
            </a:r>
            <a:endParaRPr lang="nb-NO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1340768"/>
            <a:ext cx="9331002" cy="5246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Bekreft påmelding</a:t>
            </a:r>
            <a:endParaRPr lang="nb-NO" dirty="0"/>
          </a:p>
        </p:txBody>
      </p:sp>
      <p:pic>
        <p:nvPicPr>
          <p:cNvPr id="6" name="Content Placeholder 5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16632" y="1412776"/>
            <a:ext cx="1129841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Ferdig!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</TotalTime>
  <Words>33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Påmelding til renn</vt:lpstr>
      <vt:lpstr>Logg inn!</vt:lpstr>
      <vt:lpstr>Legg til skiskyting i Troms</vt:lpstr>
      <vt:lpstr>Legg til skiskyting i Troms</vt:lpstr>
      <vt:lpstr>Klikk på ”Påmelding”</vt:lpstr>
      <vt:lpstr>Klikk på ønsket renn og meld på</vt:lpstr>
      <vt:lpstr>Bekreft påmelding</vt:lpstr>
      <vt:lpstr>Ferdig!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Påmelding til renn</dc:title>
  <dc:creator>Lars Thorstensen</dc:creator>
  <cp:lastModifiedBy>Lars Thorstensen</cp:lastModifiedBy>
  <cp:revision>1</cp:revision>
  <dcterms:created xsi:type="dcterms:W3CDTF">2012-11-13T15:33:57Z</dcterms:created>
  <dcterms:modified xsi:type="dcterms:W3CDTF">2012-11-13T15:41:14Z</dcterms:modified>
</cp:coreProperties>
</file>